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064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1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09030" y="633023"/>
            <a:ext cx="5536977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9030" y="2438573"/>
            <a:ext cx="5536977" cy="3973076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7289377" y="5268649"/>
            <a:ext cx="2097616" cy="1143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604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492706" y="633023"/>
            <a:ext cx="5536977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92706" y="2438573"/>
            <a:ext cx="5536977" cy="3973076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488951" y="5268649"/>
            <a:ext cx="2097616" cy="1143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839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99157" y="633023"/>
            <a:ext cx="5001980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99157" y="2438573"/>
            <a:ext cx="5001980" cy="3973076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4226560" y="5268649"/>
            <a:ext cx="1747520" cy="1143000"/>
          </a:xfrm>
        </p:spPr>
        <p:txBody>
          <a:bodyPr anchor="b">
            <a:normAutofit/>
          </a:bodyPr>
          <a:lstStyle>
            <a:lvl1pPr marL="0" indent="0" algn="ctr">
              <a:buNone/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32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3302" y="368130"/>
            <a:ext cx="7926293" cy="114300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3301" y="1893205"/>
            <a:ext cx="10959100" cy="3716292"/>
          </a:xfrm>
        </p:spPr>
        <p:txBody>
          <a:bodyPr/>
          <a:lstStyle/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en-US" dirty="0" err="1"/>
              <a:t>Quinto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s-ES" dirty="0"/>
          </a:p>
        </p:txBody>
      </p:sp>
      <p:cxnSp>
        <p:nvCxnSpPr>
          <p:cNvPr id="6" name="Conector recto 5"/>
          <p:cNvCxnSpPr/>
          <p:nvPr userDrawn="1"/>
        </p:nvCxnSpPr>
        <p:spPr>
          <a:xfrm>
            <a:off x="9650169" y="-15582"/>
            <a:ext cx="0" cy="1737386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9890337" y="368300"/>
            <a:ext cx="2097616" cy="1143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912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24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09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510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690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142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750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03488" y="633023"/>
            <a:ext cx="8278912" cy="1143000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3488" y="2438573"/>
            <a:ext cx="8278912" cy="368759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10"/>
          <p:cNvSpPr>
            <a:spLocks noGrp="1"/>
          </p:cNvSpPr>
          <p:nvPr>
            <p:ph type="body" sz="quarter" idx="10"/>
          </p:nvPr>
        </p:nvSpPr>
        <p:spPr>
          <a:xfrm>
            <a:off x="380577" y="630483"/>
            <a:ext cx="2097616" cy="11430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127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en-US" dirty="0" err="1"/>
              <a:t>Quinto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9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1800" kern="1200" spc="600">
          <a:solidFill>
            <a:schemeClr val="tx2"/>
          </a:solidFill>
          <a:latin typeface="GT SECTRA FINE"/>
          <a:ea typeface="+mj-ea"/>
          <a:cs typeface="GT SECTRA FIN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accent4">
              <a:lumMod val="75000"/>
            </a:schemeClr>
          </a:solidFill>
          <a:latin typeface="AbsaraSansOT"/>
          <a:ea typeface="+mn-ea"/>
          <a:cs typeface="AbsaraSans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accent4">
              <a:lumMod val="75000"/>
            </a:schemeClr>
          </a:solidFill>
          <a:latin typeface="AbsaraSansOT"/>
          <a:ea typeface="+mn-ea"/>
          <a:cs typeface="AbsaraSansO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accent4">
              <a:lumMod val="75000"/>
            </a:schemeClr>
          </a:solidFill>
          <a:latin typeface="AbsaraSansOT"/>
          <a:ea typeface="+mn-ea"/>
          <a:cs typeface="AbsaraSansO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accent4">
              <a:lumMod val="75000"/>
            </a:schemeClr>
          </a:solidFill>
          <a:latin typeface="AbsaraSansOT"/>
          <a:ea typeface="+mn-ea"/>
          <a:cs typeface="AbsaraSansO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accent4">
              <a:lumMod val="75000"/>
            </a:schemeClr>
          </a:solidFill>
          <a:latin typeface="AbsaraSansOT"/>
          <a:ea typeface="+mn-ea"/>
          <a:cs typeface="AbsaraSansO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cantes@casabrugal.com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8974" y="1270083"/>
            <a:ext cx="8610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US" sz="1200" b="1" dirty="0">
                <a:solidFill>
                  <a:srgbClr val="97999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FUNCIONES/REPSONSABILIDADES CLAVES: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Implementar y mantener controles operacionales con la finalidad de gestionar los riesgos para la seguridad, la salud y el medio ambiente.</a:t>
            </a:r>
          </a:p>
          <a:p>
            <a:pPr marL="171450" lvl="0" indent="-171450" algn="just" defTabSz="4572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Participar en el proceso de identificación de peligros, aspectos ambientales, evaluación de riesgos y determinación de controles de prevención y respuesta de incidentes laborales y ambientales.</a:t>
            </a:r>
            <a:endParaRPr lang="es-DO" sz="1200" dirty="0">
              <a:solidFill>
                <a:srgbClr val="97999B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lvl="0" indent="-171450" algn="just" defTabSz="4572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Realizar las inspecciones de seguridad, salud y ambiente para detectar condiciones y/o actos inseguros, analizar sus causas y coordinar que se tomen las acciones correctivas de lugar.</a:t>
            </a:r>
            <a:endParaRPr lang="es-DO" sz="1200" dirty="0">
              <a:solidFill>
                <a:srgbClr val="97999B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Coordinar el proceso de investigación </a:t>
            </a: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incidentes para analizar las causas que lo originaron y tomar las medidas de lugar para evitar su reincidencia</a:t>
            </a:r>
            <a:r>
              <a:rPr lang="es-ES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Coordinar el proceso de análisis de trabajo seguro para establecer las medidas de prevención de incidentes.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Asesorar a supervisores, coordinadores, encargados y gerentes en materia de SSA de la Destilería y Santo Domingo. 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Presentar el estatus del Sistema de Seguridad, Salud y Ambiente a través de las reuniones mensuales del comité, indicadores semanales y anuales.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97999B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defTabSz="457200"/>
            <a:r>
              <a:rPr lang="en-US" sz="1200" b="1" dirty="0">
                <a:solidFill>
                  <a:srgbClr val="97999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REQUISITOS: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Ing. Industrial o carrera afín.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Maestría en Gestión de Riesgos Laborales, Medio ambiente o equivalente (Preferiblemente)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Mínimo 1 año de experiencia en el área.</a:t>
            </a:r>
          </a:p>
          <a:p>
            <a:pPr algn="just" defTabSz="457200"/>
            <a:endParaRPr lang="en-US" sz="1200" b="1" dirty="0">
              <a:solidFill>
                <a:srgbClr val="000000"/>
              </a:solidFill>
              <a:latin typeface="Tahoma" charset="0"/>
              <a:ea typeface="Times New Roman" charset="0"/>
              <a:cs typeface="Arial Unicode MS" charset="0"/>
            </a:endParaRPr>
          </a:p>
          <a:p>
            <a:pPr algn="just" defTabSz="457200"/>
            <a:r>
              <a:rPr lang="en-US" sz="1200" b="1" dirty="0">
                <a:solidFill>
                  <a:srgbClr val="97999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COMPETENCIAS</a:t>
            </a:r>
            <a:r>
              <a:rPr lang="es-DO" sz="1200" b="1" dirty="0">
                <a:solidFill>
                  <a:srgbClr val="97999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TECNICAS:</a:t>
            </a:r>
            <a:endParaRPr lang="es-ES" sz="1200" b="1" dirty="0">
              <a:solidFill>
                <a:srgbClr val="97999B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Conocimiento ISO 45001, ISO 9001 e ISO 14001.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Conocimiento Reglamento 522-06 y Normas Ambientales.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es-DO" sz="12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Manejo de planes de emergencia, identificación de peligros y evaluación de riesgos laborales.</a:t>
            </a:r>
          </a:p>
          <a:p>
            <a:pPr algn="ctr" defTabSz="457200"/>
            <a:endParaRPr lang="en-US" sz="1200" dirty="0">
              <a:solidFill>
                <a:srgbClr val="97999B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457200"/>
            <a:r>
              <a:rPr lang="en-US" sz="1000" b="1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Casa Brugal recibe abiertamente solicitudes de todas las procedencias (sin importar edad, sexo, discapacidad, color o religión) ya que celebramos la diversidad y la inclusión.</a:t>
            </a:r>
          </a:p>
          <a:p>
            <a:pPr algn="ctr" defTabSz="457200"/>
            <a:endParaRPr lang="es-DO" sz="1000" dirty="0">
              <a:solidFill>
                <a:srgbClr val="97999B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457200"/>
            <a:r>
              <a:rPr lang="es-DO" sz="10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 cumples con los requisitos y deseas aplicar o conoces a alguien que puede estar interesado, por favor envía </a:t>
            </a:r>
            <a:r>
              <a:rPr lang="en-US" sz="10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curriculum a </a:t>
            </a:r>
            <a:r>
              <a:rPr lang="es-DO" sz="1000" b="1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vacantes@casabrugal.com</a:t>
            </a:r>
            <a:r>
              <a:rPr lang="es-DO" sz="1000" dirty="0">
                <a:solidFill>
                  <a:srgbClr val="97999B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especificando en el asunto (subject) el nombre de la vacante.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86100" y="66676"/>
            <a:ext cx="8877300" cy="12034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defTabSz="457200"/>
            <a:r>
              <a:rPr lang="en-US" sz="2400" b="1" dirty="0">
                <a:solidFill>
                  <a:schemeClr val="accent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</a:t>
            </a:r>
            <a:r>
              <a:rPr lang="es-DO" sz="2400" b="1" dirty="0">
                <a:solidFill>
                  <a:schemeClr val="accent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Buscamos tu talento!</a:t>
            </a:r>
          </a:p>
          <a:p>
            <a:pPr defTabSz="457200"/>
            <a:endParaRPr lang="es-DO" sz="1800" b="1" spc="600" dirty="0">
              <a:solidFill>
                <a:srgbClr val="B3A369"/>
              </a:solidFill>
              <a:effectLst/>
              <a:latin typeface="Georgia" charset="0"/>
              <a:ea typeface="Georgia" charset="0"/>
              <a:cs typeface="Georgia" charset="0"/>
            </a:endParaRPr>
          </a:p>
          <a:p>
            <a:r>
              <a:rPr lang="es-DO" sz="1800" b="1" dirty="0">
                <a:solidFill>
                  <a:schemeClr val="accent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COORDINADOR(A) DE SEGURIDAD, </a:t>
            </a:r>
          </a:p>
          <a:p>
            <a:r>
              <a:rPr lang="es-DO" sz="1800" b="1" dirty="0">
                <a:solidFill>
                  <a:schemeClr val="accent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SALUD Y AMBIENTE</a:t>
            </a:r>
          </a:p>
        </p:txBody>
      </p:sp>
    </p:spTree>
    <p:extLst>
      <p:ext uri="{BB962C8B-B14F-4D97-AF65-F5344CB8AC3E}">
        <p14:creationId xmlns:p14="http://schemas.microsoft.com/office/powerpoint/2010/main" val="48411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asa Brugal">
      <a:dk1>
        <a:srgbClr val="000000"/>
      </a:dk1>
      <a:lt1>
        <a:sysClr val="window" lastClr="FFFFFF"/>
      </a:lt1>
      <a:dk2>
        <a:srgbClr val="B3A369"/>
      </a:dk2>
      <a:lt2>
        <a:srgbClr val="FFFFFF"/>
      </a:lt2>
      <a:accent1>
        <a:srgbClr val="C05131"/>
      </a:accent1>
      <a:accent2>
        <a:srgbClr val="823B34"/>
      </a:accent2>
      <a:accent3>
        <a:srgbClr val="C8C9C7"/>
      </a:accent3>
      <a:accent4>
        <a:srgbClr val="97999B"/>
      </a:accent4>
      <a:accent5>
        <a:srgbClr val="CFBD86"/>
      </a:accent5>
      <a:accent6>
        <a:srgbClr val="AB964F"/>
      </a:accent6>
      <a:hlink>
        <a:srgbClr val="5F6369"/>
      </a:hlink>
      <a:folHlink>
        <a:srgbClr val="CED0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AbsaraSansOT</vt:lpstr>
      <vt:lpstr>Arial</vt:lpstr>
      <vt:lpstr>Georgia</vt:lpstr>
      <vt:lpstr>GT SECTRA FINE</vt:lpstr>
      <vt:lpstr>Tahoma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Escotto, Lilliam Patricia</dc:creator>
  <cp:lastModifiedBy>Ciriaco Cruz, Maria Victoria</cp:lastModifiedBy>
  <cp:revision>5</cp:revision>
  <dcterms:created xsi:type="dcterms:W3CDTF">2021-07-07T20:24:57Z</dcterms:created>
  <dcterms:modified xsi:type="dcterms:W3CDTF">2021-07-09T16:59:02Z</dcterms:modified>
</cp:coreProperties>
</file>